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62" r:id="rId3"/>
    <p:sldId id="263" r:id="rId4"/>
    <p:sldId id="267" r:id="rId5"/>
    <p:sldId id="268" r:id="rId6"/>
    <p:sldId id="264" r:id="rId7"/>
    <p:sldId id="257" r:id="rId8"/>
    <p:sldId id="266" r:id="rId9"/>
    <p:sldId id="308" r:id="rId10"/>
    <p:sldId id="309" r:id="rId11"/>
    <p:sldId id="265" r:id="rId12"/>
    <p:sldId id="269" r:id="rId13"/>
    <p:sldId id="271" r:id="rId14"/>
    <p:sldId id="272" r:id="rId15"/>
    <p:sldId id="273" r:id="rId16"/>
    <p:sldId id="258" r:id="rId17"/>
    <p:sldId id="270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5" r:id="rId27"/>
    <p:sldId id="310" r:id="rId28"/>
    <p:sldId id="311" r:id="rId29"/>
    <p:sldId id="312" r:id="rId30"/>
    <p:sldId id="288" r:id="rId31"/>
    <p:sldId id="289" r:id="rId32"/>
    <p:sldId id="290" r:id="rId33"/>
    <p:sldId id="314" r:id="rId34"/>
    <p:sldId id="259" r:id="rId35"/>
    <p:sldId id="293" r:id="rId36"/>
    <p:sldId id="292" r:id="rId37"/>
    <p:sldId id="294" r:id="rId38"/>
    <p:sldId id="295" r:id="rId39"/>
    <p:sldId id="296" r:id="rId40"/>
    <p:sldId id="297" r:id="rId41"/>
    <p:sldId id="300" r:id="rId42"/>
    <p:sldId id="301" r:id="rId43"/>
    <p:sldId id="302" r:id="rId44"/>
    <p:sldId id="298" r:id="rId45"/>
    <p:sldId id="307" r:id="rId46"/>
    <p:sldId id="313" r:id="rId47"/>
    <p:sldId id="260" r:id="rId48"/>
    <p:sldId id="303" r:id="rId49"/>
    <p:sldId id="304" r:id="rId50"/>
    <p:sldId id="305" r:id="rId51"/>
    <p:sldId id="306" r:id="rId52"/>
    <p:sldId id="261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EE99E-08CB-4876-BA80-C99C33216E22}" type="datetimeFigureOut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47547-8600-4C44-A0E1-66063708EC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646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47547-8600-4C44-A0E1-66063708EC6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66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280396-AF5A-2CE7-3B66-DE2B52FFE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417B74-8B80-0947-EC34-BFBB32545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E6EDC0-26DF-EA66-0B3C-B173BBB6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0C71-E624-4B0B-9600-63A2D5E450E9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BCB0F4-C020-9388-37E5-3A16D336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F1F737-AEC1-7922-4224-E105CF47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5B9B25F4-2CEB-44D2-9B81-FF5E05F017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498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272FF8-BE88-C343-6611-05C84665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CD81E2C-C088-0FCF-4ED7-29CD5CE07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16F4C0-DBA6-56B5-B333-1823D563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519-66B0-4846-AC0A-F8958A79D329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FF5D62-0B00-946F-2ABE-E1B11AB7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9AB745-AEA6-8775-4CA8-DABE8D9B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5B9B25F4-2CEB-44D2-9B81-FF5E05F017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08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D64B19C-DA3B-0FB7-CE9F-209FB1A70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620E7-96CA-5449-D986-54D0E3628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1259AF-2078-FE89-3F4F-0FC56525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66A5-67C8-4EBB-87AA-17540EA7CC38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DBADF2-815C-8C3F-B55B-FF0721C8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7425CB-62C4-CDE6-8A30-66841DE2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5B9B25F4-2CEB-44D2-9B81-FF5E05F017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030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FC9DC-2A06-3B42-5672-722EF7C5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6D637D-2C39-0B41-8EE7-9CA1FF751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D86868-BD21-CAA5-76EA-C7D39800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F695-9E02-4CD5-960D-F9A5C8815D8D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FCDA91-D14B-94DF-0836-19B6EFC1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E93E59-9113-68E1-C9FA-EAC91911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5B9B25F4-2CEB-44D2-9B81-FF5E05F017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609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C5187-92E1-2122-3478-BA139E1F0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CC4A71-B0DD-34F6-5643-9DC4210ED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D8839E-B3CB-FD73-3898-72D1CF2F3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C17DB-3F89-4DDE-8CB1-13334C6E97EF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F06D97-15D8-B77E-E2B1-32321FEE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2AF5AD-D84F-A844-18E4-A2B9FE33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5B9B25F4-2CEB-44D2-9B81-FF5E05F017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595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F58ED-3C25-0931-6BCE-7D506A7C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B3D00E-6DFC-0FCE-3ECE-62AA74C41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0632E6-9629-7B48-CA0A-38DF28CD1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3035E1-A83B-AA29-732D-FE0522774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61D6A-DEA0-4ED1-A8D1-620B6A4943C4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111867-A0AE-5B90-090B-F3E70989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93B6F-F890-F291-7841-B877A5A2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5B9B25F4-2CEB-44D2-9B81-FF5E05F017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280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B66A07-0522-4814-1F7E-5514FCDEB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5FBA6D-290D-C05C-F092-01536E4E1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FB1DDF-93BB-1555-DE15-B90F06F98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3C20DD4-B569-384F-3DB9-BBB21302A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0DC855D-46F5-D869-4ECB-7EB2DD285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87FAF25-D3DE-96ED-630F-4EA5FFF1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94F59-926C-47FF-8524-AD9F6048D51E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DA205F5-34B5-D1F9-6902-629313CA5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33D0B85-DFFF-ADD2-EF8A-C717F74D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5B9B25F4-2CEB-44D2-9B81-FF5E05F017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03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AD3475-99CC-BBC5-D9D1-939B703C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1465827-8A76-9820-74DC-F059C0F8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387C-D1F9-4732-9F82-54054304488E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25B8A5A-35D9-9687-F8C7-CCAAF0F7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D6FFD4-018C-2F56-9476-4D491006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5B9B25F4-2CEB-44D2-9B81-FF5E05F017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094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3A907F5-9FCC-B40C-057E-2CF885BA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53D13-4779-4BB0-A55C-42532E2A88B4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AC1DFE6-47A3-C392-48B7-D630A071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6B95B0-7B8F-BD6E-CFD0-3DCE4597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5B9B25F4-2CEB-44D2-9B81-FF5E05F017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331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5B317-7A42-0855-EB97-0954A045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4B0A14-17DE-5944-AFD0-0ABAC1624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1868FD-F6C0-A914-D1BE-94D102CB8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202370-945A-F3A9-045A-1F1C7EF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031C-B96E-40FF-93D1-044AA9B3BF3B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B81C80-4E29-5298-14E9-E6CA4346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4B144B-AA96-F30E-43F2-1A132ACF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5B9B25F4-2CEB-44D2-9B81-FF5E05F017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081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080C58-8042-589B-6F46-9D1BB0F6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7B82CB4-1D1F-DEAC-0A3A-2B7C7930A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CBB2FD-2916-7B8B-D67E-33A2A8B7B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8A0BCE-309E-E66C-E610-F175DA2E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3F6D-4F41-4092-BD6E-ED87045EF8F7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FB6717-1DCF-F876-2DC0-FF455249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9E1F17-4D92-5548-AA9C-F37B4312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5B9B25F4-2CEB-44D2-9B81-FF5E05F0179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654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693E856-F9A9-C4ED-822E-3C10039A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0E7FBB-6321-7C00-63AD-E604973BE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E9680F-0AF9-6FB0-E8C8-C42F4B3CE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BE83-6927-49DF-9241-AE1960FB9826}" type="datetime1">
              <a:rPr lang="zh-TW" altLang="en-US" smtClean="0"/>
              <a:t>2023/1/10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F525D7-D81C-C9A1-E921-777E788A7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9D1DD-59AC-6B68-1769-42CC1A226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25F4-2CEB-44D2-9B81-FF5E05F017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9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B74D9-8894-7E07-BB37-3253DDB9D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6255" y="932971"/>
            <a:ext cx="6862120" cy="757881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方法</a:t>
            </a:r>
            <a:r>
              <a:rPr lang="en-US" altLang="zh-TW" dirty="0"/>
              <a:t>0</a:t>
            </a:r>
            <a:r>
              <a:rPr lang="zh-TW" altLang="en-US" dirty="0"/>
              <a:t>的</a:t>
            </a:r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A42B0E-2B91-1878-65FC-D3F7AD0C3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3355" y="2232455"/>
            <a:ext cx="9335530" cy="2531032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21EB26-364B-2973-1C75-AF0D4A35381B}"/>
              </a:ext>
            </a:extLst>
          </p:cNvPr>
          <p:cNvSpPr/>
          <p:nvPr/>
        </p:nvSpPr>
        <p:spPr>
          <a:xfrm>
            <a:off x="2745262" y="2487821"/>
            <a:ext cx="1647568" cy="1136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讀取</a:t>
            </a:r>
            <a:r>
              <a:rPr lang="en-US" altLang="zh-TW" dirty="0"/>
              <a:t>bmp</a:t>
            </a:r>
            <a:r>
              <a:rPr lang="zh-TW" altLang="en-US" dirty="0"/>
              <a:t>檔案並存取</a:t>
            </a:r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4FFC72-2B08-4412-39A5-1DA61E623533}"/>
              </a:ext>
            </a:extLst>
          </p:cNvPr>
          <p:cNvSpPr/>
          <p:nvPr/>
        </p:nvSpPr>
        <p:spPr>
          <a:xfrm>
            <a:off x="5587315" y="2463107"/>
            <a:ext cx="1787611" cy="1186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寫入</a:t>
            </a:r>
            <a:r>
              <a:rPr lang="en-US" altLang="zh-TW" dirty="0"/>
              <a:t>R</a:t>
            </a:r>
            <a:r>
              <a:rPr lang="zh-TW" altLang="en-US" dirty="0"/>
              <a:t>、</a:t>
            </a:r>
            <a:r>
              <a:rPr lang="en-US" altLang="zh-TW" dirty="0"/>
              <a:t>G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三個</a:t>
            </a:r>
            <a:r>
              <a:rPr lang="en-US" altLang="zh-TW" dirty="0"/>
              <a:t>txt</a:t>
            </a:r>
            <a:r>
              <a:rPr lang="zh-TW" altLang="en-US" dirty="0"/>
              <a:t>檔案及</a:t>
            </a:r>
            <a:r>
              <a:rPr lang="en-US" altLang="zh-TW" dirty="0"/>
              <a:t>header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37812E4-A85F-A44C-CF8F-68A4135575F3}"/>
              </a:ext>
            </a:extLst>
          </p:cNvPr>
          <p:cNvCxnSpPr>
            <a:stCxn id="4" idx="3"/>
          </p:cNvCxnSpPr>
          <p:nvPr/>
        </p:nvCxnSpPr>
        <p:spPr>
          <a:xfrm flipV="1">
            <a:off x="4392830" y="3031517"/>
            <a:ext cx="1178011" cy="24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3EC8914-D3C1-2FBF-8FE7-4F9C779601BC}"/>
              </a:ext>
            </a:extLst>
          </p:cNvPr>
          <p:cNvSpPr/>
          <p:nvPr/>
        </p:nvSpPr>
        <p:spPr>
          <a:xfrm>
            <a:off x="5587315" y="4969426"/>
            <a:ext cx="1787611" cy="11862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讀取</a:t>
            </a:r>
            <a:r>
              <a:rPr lang="en-US" altLang="zh-TW" dirty="0"/>
              <a:t>R</a:t>
            </a:r>
            <a:r>
              <a:rPr lang="zh-TW" altLang="en-US" dirty="0"/>
              <a:t>、</a:t>
            </a:r>
            <a:r>
              <a:rPr lang="en-US" altLang="zh-TW" dirty="0"/>
              <a:t>G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三個檔案和其</a:t>
            </a:r>
            <a:r>
              <a:rPr lang="en-US" altLang="zh-TW" dirty="0"/>
              <a:t>header</a:t>
            </a:r>
            <a:r>
              <a:rPr lang="zh-TW" altLang="en-US" dirty="0"/>
              <a:t>並存取</a:t>
            </a:r>
            <a:endParaRPr lang="en-US" altLang="zh-TW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3B560A-E686-B451-9EB4-E85BF09A4368}"/>
              </a:ext>
            </a:extLst>
          </p:cNvPr>
          <p:cNvSpPr/>
          <p:nvPr/>
        </p:nvSpPr>
        <p:spPr>
          <a:xfrm>
            <a:off x="2605219" y="5018853"/>
            <a:ext cx="1787611" cy="11862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寫出新的</a:t>
            </a:r>
            <a:r>
              <a:rPr lang="en-US" altLang="zh-TW" dirty="0"/>
              <a:t>bmp</a:t>
            </a:r>
            <a:r>
              <a:rPr lang="zh-TW" altLang="en-US" dirty="0"/>
              <a:t>檔案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FEA4BD7-8C5A-8FDE-22EE-BFC7C2776759}"/>
              </a:ext>
            </a:extLst>
          </p:cNvPr>
          <p:cNvCxnSpPr>
            <a:cxnSpLocks/>
          </p:cNvCxnSpPr>
          <p:nvPr/>
        </p:nvCxnSpPr>
        <p:spPr>
          <a:xfrm>
            <a:off x="6582032" y="3649356"/>
            <a:ext cx="0" cy="1260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67A0133-E5C3-A6C8-ACDA-7CC222A5F1D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458878" y="5562551"/>
            <a:ext cx="1128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738FDF2-8ACF-0168-8F21-E0D22505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4430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ECCBCD-CEDB-10E2-80F0-6DB2A8627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88" y="288763"/>
            <a:ext cx="10515600" cy="1325563"/>
          </a:xfrm>
        </p:spPr>
        <p:txBody>
          <a:bodyPr/>
          <a:lstStyle/>
          <a:p>
            <a:r>
              <a:rPr lang="en-US" altLang="zh-TW" dirty="0"/>
              <a:t>			</a:t>
            </a:r>
            <a:r>
              <a:rPr lang="zh-TW" altLang="en-US" dirty="0"/>
              <a:t>方法</a:t>
            </a:r>
            <a:r>
              <a:rPr lang="en-US" altLang="zh-TW" dirty="0"/>
              <a:t>1</a:t>
            </a:r>
            <a:r>
              <a:rPr lang="zh-TW" altLang="en-US" dirty="0"/>
              <a:t>的</a:t>
            </a:r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C54662-D82E-EFB7-C56E-E30BC5C4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788" y="162998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328EDA-3C1E-9287-82F2-FDB7853B7C9F}"/>
              </a:ext>
            </a:extLst>
          </p:cNvPr>
          <p:cNvSpPr/>
          <p:nvPr/>
        </p:nvSpPr>
        <p:spPr>
          <a:xfrm>
            <a:off x="3234148" y="1525042"/>
            <a:ext cx="1713471" cy="88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讀取</a:t>
            </a:r>
            <a:r>
              <a:rPr lang="en-US" altLang="zh-TW" dirty="0"/>
              <a:t>BMP</a:t>
            </a:r>
            <a:r>
              <a:rPr lang="zh-TW" altLang="en-US" dirty="0"/>
              <a:t>檔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5CFE9BE-A05F-7191-08EE-9B6D24A1CED0}"/>
              </a:ext>
            </a:extLst>
          </p:cNvPr>
          <p:cNvCxnSpPr>
            <a:cxnSpLocks/>
          </p:cNvCxnSpPr>
          <p:nvPr/>
        </p:nvCxnSpPr>
        <p:spPr>
          <a:xfrm>
            <a:off x="4987007" y="1968541"/>
            <a:ext cx="1012575" cy="1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F48FF04-9E15-72A0-1013-7CB7F409EE3D}"/>
              </a:ext>
            </a:extLst>
          </p:cNvPr>
          <p:cNvSpPr/>
          <p:nvPr/>
        </p:nvSpPr>
        <p:spPr>
          <a:xfrm>
            <a:off x="6000158" y="1459380"/>
            <a:ext cx="1894787" cy="975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G</a:t>
            </a:r>
            <a:r>
              <a:rPr lang="zh-TW" altLang="en-US" dirty="0"/>
              <a:t> </a:t>
            </a:r>
            <a:r>
              <a:rPr lang="en-US" altLang="zh-TW" dirty="0"/>
              <a:t>B</a:t>
            </a:r>
            <a:r>
              <a:rPr lang="zh-TW" altLang="en-US" dirty="0"/>
              <a:t>轉</a:t>
            </a:r>
            <a:r>
              <a:rPr lang="en-US" altLang="zh-TW" dirty="0"/>
              <a:t>Y</a:t>
            </a:r>
            <a:r>
              <a:rPr lang="zh-TW" altLang="en-US" dirty="0"/>
              <a:t>、</a:t>
            </a:r>
            <a:r>
              <a:rPr lang="en-US" altLang="zh-TW" dirty="0"/>
              <a:t>CB</a:t>
            </a:r>
            <a:r>
              <a:rPr lang="zh-TW" altLang="en-US" dirty="0"/>
              <a:t>、</a:t>
            </a:r>
            <a:r>
              <a:rPr lang="en-US" altLang="zh-TW" dirty="0"/>
              <a:t>CR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0E1512D-FC57-4C60-3E09-754E04ABC5FB}"/>
              </a:ext>
            </a:extLst>
          </p:cNvPr>
          <p:cNvCxnSpPr/>
          <p:nvPr/>
        </p:nvCxnSpPr>
        <p:spPr>
          <a:xfrm>
            <a:off x="7894945" y="1972664"/>
            <a:ext cx="931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857D662-B7D4-6389-CBFA-FDE56D9E276D}"/>
              </a:ext>
            </a:extLst>
          </p:cNvPr>
          <p:cNvSpPr/>
          <p:nvPr/>
        </p:nvSpPr>
        <p:spPr>
          <a:xfrm>
            <a:off x="8826840" y="1502259"/>
            <a:ext cx="1630837" cy="932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DCT 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71E1010-C74C-B262-D48E-CB3CAFA95436}"/>
              </a:ext>
            </a:extLst>
          </p:cNvPr>
          <p:cNvCxnSpPr>
            <a:stCxn id="14" idx="2"/>
          </p:cNvCxnSpPr>
          <p:nvPr/>
        </p:nvCxnSpPr>
        <p:spPr>
          <a:xfrm flipH="1">
            <a:off x="9642258" y="2434823"/>
            <a:ext cx="1" cy="620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AD3A37BD-75E6-E4E3-A0E0-C50BC5F9B630}"/>
              </a:ext>
            </a:extLst>
          </p:cNvPr>
          <p:cNvSpPr/>
          <p:nvPr/>
        </p:nvSpPr>
        <p:spPr>
          <a:xfrm>
            <a:off x="8924273" y="3080380"/>
            <a:ext cx="1630837" cy="838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quantize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7FBCF4F-6582-3914-F90D-5ABB5AEAEA4E}"/>
              </a:ext>
            </a:extLst>
          </p:cNvPr>
          <p:cNvCxnSpPr/>
          <p:nvPr/>
        </p:nvCxnSpPr>
        <p:spPr>
          <a:xfrm>
            <a:off x="9642258" y="3919366"/>
            <a:ext cx="0" cy="620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83A8245-B79B-5654-80A8-63AD68E25330}"/>
              </a:ext>
            </a:extLst>
          </p:cNvPr>
          <p:cNvSpPr/>
          <p:nvPr/>
        </p:nvSpPr>
        <p:spPr>
          <a:xfrm>
            <a:off x="8924273" y="4494727"/>
            <a:ext cx="1630836" cy="861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unquantize</a:t>
            </a:r>
            <a:endParaRPr lang="zh-TW" alt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A18F837-AB43-DCB3-07F2-8A8A6313506D}"/>
              </a:ext>
            </a:extLst>
          </p:cNvPr>
          <p:cNvCxnSpPr>
            <a:cxnSpLocks/>
          </p:cNvCxnSpPr>
          <p:nvPr/>
        </p:nvCxnSpPr>
        <p:spPr>
          <a:xfrm>
            <a:off x="9739691" y="5355741"/>
            <a:ext cx="0" cy="62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F67A36FE-028C-23CE-FEAC-989B5553ED41}"/>
              </a:ext>
            </a:extLst>
          </p:cNvPr>
          <p:cNvSpPr/>
          <p:nvPr/>
        </p:nvSpPr>
        <p:spPr>
          <a:xfrm>
            <a:off x="8826840" y="5981777"/>
            <a:ext cx="1728269" cy="7705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IDCT</a:t>
            </a:r>
            <a:endParaRPr lang="zh-TW" altLang="en-US" dirty="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1627747-8817-B238-07CC-82C0A9F514DF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975977" y="6367051"/>
            <a:ext cx="850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8F99C171-74D2-5C34-140C-B52BF005C6DA}"/>
              </a:ext>
            </a:extLst>
          </p:cNvPr>
          <p:cNvSpPr/>
          <p:nvPr/>
        </p:nvSpPr>
        <p:spPr>
          <a:xfrm>
            <a:off x="6247708" y="5725576"/>
            <a:ext cx="1728269" cy="994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r>
              <a:rPr lang="zh-TW" altLang="en-US" dirty="0"/>
              <a:t> </a:t>
            </a:r>
            <a:r>
              <a:rPr lang="en-US" altLang="zh-TW" dirty="0"/>
              <a:t>CB</a:t>
            </a:r>
            <a:r>
              <a:rPr lang="zh-TW" altLang="en-US" dirty="0"/>
              <a:t> </a:t>
            </a:r>
            <a:r>
              <a:rPr lang="en-US" altLang="zh-TW" dirty="0"/>
              <a:t>CR</a:t>
            </a:r>
            <a:r>
              <a:rPr lang="zh-TW" altLang="en-US" dirty="0"/>
              <a:t>轉</a:t>
            </a:r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G</a:t>
            </a:r>
            <a:r>
              <a:rPr lang="zh-TW" altLang="en-US" dirty="0"/>
              <a:t> </a:t>
            </a:r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E33B4C2-1044-7283-5BF2-142F8C41F42B}"/>
              </a:ext>
            </a:extLst>
          </p:cNvPr>
          <p:cNvCxnSpPr/>
          <p:nvPr/>
        </p:nvCxnSpPr>
        <p:spPr>
          <a:xfrm flipH="1">
            <a:off x="5286174" y="6205244"/>
            <a:ext cx="961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39CC959-F050-C54C-3392-EDFAEA03658F}"/>
              </a:ext>
            </a:extLst>
          </p:cNvPr>
          <p:cNvSpPr/>
          <p:nvPr/>
        </p:nvSpPr>
        <p:spPr>
          <a:xfrm>
            <a:off x="3309885" y="5757399"/>
            <a:ext cx="1970198" cy="9949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寫出</a:t>
            </a:r>
            <a:r>
              <a:rPr lang="en-US" altLang="zh-TW" dirty="0"/>
              <a:t>BMP</a:t>
            </a:r>
            <a:r>
              <a:rPr lang="zh-TW" altLang="en-US" dirty="0"/>
              <a:t>檔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2A1293BE-DC8C-9087-9793-04A3673D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06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BD15D4-E021-EBAD-89E7-6A537A43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   方法</a:t>
            </a:r>
            <a:r>
              <a:rPr lang="en-US" altLang="zh-TW" dirty="0"/>
              <a:t>1</a:t>
            </a:r>
            <a:r>
              <a:rPr lang="zh-TW" altLang="en-US" dirty="0"/>
              <a:t>使用到的</a:t>
            </a:r>
            <a:r>
              <a:rPr lang="en-US" altLang="zh-TW" dirty="0"/>
              <a:t>quantization table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F2C247-4555-2632-51D1-D8A1D8DBC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CC0773-212C-97C8-0EB8-2831739B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2245755"/>
            <a:ext cx="5048955" cy="20386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0A3D470-803E-43B1-330F-D7827464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440" y="2110818"/>
            <a:ext cx="6039693" cy="2038635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94640356-ECB6-3871-C67F-CB56E642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4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4EE62-A8E3-DD40-62DB-BBC75948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</a:t>
            </a:r>
            <a:r>
              <a:rPr lang="en-US" altLang="zh-TW" dirty="0"/>
              <a:t>1</a:t>
            </a:r>
            <a:r>
              <a:rPr lang="zh-TW" altLang="en-US" dirty="0"/>
              <a:t>用到的函式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46B1C6-5677-9AFA-C38A-C918113DD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bgr2ycbcr -&gt; </a:t>
            </a:r>
            <a:r>
              <a:rPr lang="zh-TW" altLang="en-US" dirty="0"/>
              <a:t>把</a:t>
            </a:r>
            <a:r>
              <a:rPr lang="en-US" altLang="zh-TW" dirty="0" err="1"/>
              <a:t>img</a:t>
            </a:r>
            <a:r>
              <a:rPr lang="zh-TW" altLang="en-US" dirty="0"/>
              <a:t>內的</a:t>
            </a:r>
            <a:r>
              <a:rPr lang="en-US" altLang="zh-TW" dirty="0" err="1"/>
              <a:t>rgb</a:t>
            </a:r>
            <a:r>
              <a:rPr lang="zh-TW" altLang="en-US" dirty="0"/>
              <a:t>資料轉成</a:t>
            </a:r>
            <a:r>
              <a:rPr lang="en-US" altLang="zh-TW" dirty="0"/>
              <a:t>y</a:t>
            </a:r>
            <a:r>
              <a:rPr lang="zh-TW" altLang="en-US" dirty="0"/>
              <a:t>、</a:t>
            </a:r>
            <a:r>
              <a:rPr lang="en-US" altLang="zh-TW" dirty="0" err="1"/>
              <a:t>cb</a:t>
            </a:r>
            <a:r>
              <a:rPr lang="zh-TW" altLang="en-US" dirty="0"/>
              <a:t>、</a:t>
            </a:r>
            <a:r>
              <a:rPr lang="en-US" altLang="zh-TW" dirty="0" err="1"/>
              <a:t>cr</a:t>
            </a:r>
            <a:r>
              <a:rPr lang="zh-TW" altLang="en-US" dirty="0"/>
              <a:t>，並存進去三個矩陣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108E0-1CA2-B10B-1A37-6CC30347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7" y="2576503"/>
            <a:ext cx="8173591" cy="3162741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35880AB-ADBF-1FED-FD76-0A539B9A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897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0C8CC3-D660-C78A-69FC-714A5A0A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E0DF4A-CB11-D208-CAF9-42883D629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DCT_8x8 -&gt; DCT</a:t>
            </a:r>
            <a:r>
              <a:rPr lang="zh-TW" altLang="en-US" dirty="0"/>
              <a:t>一個</a:t>
            </a:r>
            <a:r>
              <a:rPr lang="en-US" altLang="zh-TW" dirty="0"/>
              <a:t>8x8</a:t>
            </a:r>
            <a:r>
              <a:rPr lang="zh-TW" altLang="en-US" dirty="0"/>
              <a:t>的矩陣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3377D4-8B4F-EFED-E4E6-2394586A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8" y="2910025"/>
            <a:ext cx="9185189" cy="1911159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136AFC-DDB0-D009-4F6E-41C2D55F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37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F8C31-33AB-AD15-063E-BEBF11B4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5789" cy="153781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SQNR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計算</a:t>
            </a:r>
            <a:r>
              <a:rPr lang="en-US" altLang="zh-TW" dirty="0"/>
              <a:t>Y</a:t>
            </a:r>
            <a:r>
              <a:rPr lang="zh-TW" altLang="en-US" dirty="0"/>
              <a:t>或</a:t>
            </a:r>
            <a:r>
              <a:rPr lang="en-US" altLang="zh-TW" dirty="0" err="1"/>
              <a:t>Cb</a:t>
            </a:r>
            <a:r>
              <a:rPr lang="zh-TW" altLang="en-US" dirty="0"/>
              <a:t>或</a:t>
            </a:r>
            <a:r>
              <a:rPr lang="en-US" altLang="zh-TW" dirty="0"/>
              <a:t>Cr</a:t>
            </a:r>
            <a:r>
              <a:rPr lang="zh-TW" altLang="en-US" dirty="0"/>
              <a:t>的其中一個</a:t>
            </a:r>
            <a:r>
              <a:rPr lang="en-US" altLang="zh-TW" dirty="0"/>
              <a:t>8x8</a:t>
            </a:r>
            <a:r>
              <a:rPr lang="zh-TW" altLang="en-US" dirty="0"/>
              <a:t>矩陣的</a:t>
            </a:r>
            <a:br>
              <a:rPr lang="en-US" altLang="zh-TW" dirty="0"/>
            </a:br>
            <a:r>
              <a:rPr lang="en-US" altLang="zh-TW" dirty="0"/>
              <a:t>               </a:t>
            </a:r>
            <a:r>
              <a:rPr lang="en-US" altLang="zh-TW" dirty="0" err="1"/>
              <a:t>sqnr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EAE4DA-9DE4-16FC-187F-FA114EDF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D99DFB3-3850-9753-BF97-4DD43BA3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10" y="1369276"/>
            <a:ext cx="5090496" cy="5264036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5E053A-8C7C-F337-7F00-75EBEE49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715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1F5FDC-BA4D-0263-D126-5FCCEDA6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Ycbcr2bgr -&gt; </a:t>
            </a:r>
            <a:r>
              <a:rPr lang="zh-TW" altLang="en-US" sz="4000" dirty="0"/>
              <a:t>把</a:t>
            </a:r>
            <a:r>
              <a:rPr lang="en-US" altLang="zh-TW" sz="4000" dirty="0"/>
              <a:t>y</a:t>
            </a:r>
            <a:r>
              <a:rPr lang="zh-TW" altLang="en-US" sz="4000" dirty="0"/>
              <a:t>、</a:t>
            </a:r>
            <a:r>
              <a:rPr lang="en-US" altLang="zh-TW" sz="4000" dirty="0" err="1"/>
              <a:t>cb</a:t>
            </a:r>
            <a:r>
              <a:rPr lang="zh-TW" altLang="en-US" sz="4000" dirty="0"/>
              <a:t>、</a:t>
            </a:r>
            <a:r>
              <a:rPr lang="en-US" altLang="zh-TW" sz="4000" dirty="0" err="1"/>
              <a:t>cr</a:t>
            </a:r>
            <a:r>
              <a:rPr lang="zh-TW" altLang="en-US" sz="4000" dirty="0"/>
              <a:t>的資料轉到</a:t>
            </a:r>
            <a:r>
              <a:rPr lang="en-US" altLang="zh-TW" sz="4000" dirty="0" err="1"/>
              <a:t>img</a:t>
            </a:r>
            <a:r>
              <a:rPr lang="zh-TW" altLang="en-US" sz="4000" dirty="0"/>
              <a:t>內的 </a:t>
            </a:r>
            <a:br>
              <a:rPr lang="en-US" altLang="zh-TW" sz="4000" dirty="0"/>
            </a:br>
            <a:r>
              <a:rPr lang="en-US" altLang="zh-TW" sz="4000" dirty="0"/>
              <a:t>			B</a:t>
            </a:r>
            <a:r>
              <a:rPr lang="zh-TW" altLang="en-US" sz="4000" dirty="0"/>
              <a:t>、</a:t>
            </a:r>
            <a:r>
              <a:rPr lang="en-US" altLang="zh-TW" sz="4000" dirty="0"/>
              <a:t>G</a:t>
            </a:r>
            <a:r>
              <a:rPr lang="zh-TW" altLang="en-US" sz="4000" dirty="0"/>
              <a:t>、</a:t>
            </a:r>
            <a:r>
              <a:rPr lang="en-US" altLang="zh-TW" sz="4000" dirty="0"/>
              <a:t>R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92D2FD-9422-397A-B327-83F4A174B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1BF78B-A30C-BFB7-2ED1-BE8B384F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19" y="1825625"/>
            <a:ext cx="9164329" cy="3181794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0C09C5-E2AB-E9BD-5999-452848C3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55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1BB14-F386-0DA9-116E-8EFD9BF9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</a:t>
            </a:r>
            <a:r>
              <a:rPr lang="zh-TW" altLang="en-US" dirty="0"/>
              <a:t> 程式使用方法</a:t>
            </a:r>
            <a:r>
              <a:rPr lang="en-US" altLang="zh-TW" dirty="0"/>
              <a:t>1(encoder)</a:t>
            </a:r>
            <a:r>
              <a:rPr lang="zh-TW" altLang="en-US" dirty="0"/>
              <a:t>主函式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4FC694-6C03-87BB-D111-BB136098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00C772-F05F-8EC1-7BBD-B7D0B015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30" y="1310976"/>
            <a:ext cx="7725853" cy="14861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F8195D-453B-4D67-A6B5-2A58C31C7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530" y="2681791"/>
            <a:ext cx="4810796" cy="7049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C961834-1A43-C964-1918-2AEED9192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504" y="3489083"/>
            <a:ext cx="6979211" cy="300379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797D091-AE0B-4B4A-9264-80B2BE1A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98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7AF1C-B5CA-5F35-84FA-1AA5A013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7A5C45-B279-9124-2737-BA0CF00C5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97" y="1262321"/>
            <a:ext cx="8252448" cy="378747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90DCB8-2C65-8966-EE3D-C24C8B4C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55" y="1569118"/>
            <a:ext cx="5654223" cy="4180894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1F7C11-FD58-B415-CAFB-6417721C0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831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A1159-231F-20C4-6C66-A38E488C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D2BF4B-39C9-12EA-3311-0F9A8253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F7329D-9FD9-C6CB-9FCA-23B030AF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85" y="1161570"/>
            <a:ext cx="7827641" cy="5432383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C392D9-1871-7A2F-F175-9EEF76A6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454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84EDD-6EF5-8950-6D7D-DA3DEB53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0630A-C2AE-02B8-D086-77F0F0CC3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96F4AF-05D2-32BE-5F09-597FDCB1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65" y="288805"/>
            <a:ext cx="7160000" cy="5888158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0B3011-70BB-A68C-82D1-A5B47DB5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42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31F75-B546-663F-48E3-A986A32AC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			</a:t>
            </a:r>
            <a:r>
              <a:rPr lang="zh-TW" altLang="en-US" dirty="0"/>
              <a:t>方法</a:t>
            </a:r>
            <a:r>
              <a:rPr lang="en-US" altLang="zh-TW" dirty="0"/>
              <a:t>0</a:t>
            </a:r>
            <a:r>
              <a:rPr lang="zh-TW" altLang="en-US" dirty="0"/>
              <a:t>用到的結構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 err="1"/>
              <a:t>Img</a:t>
            </a:r>
            <a:r>
              <a:rPr lang="en-US" altLang="zh-TW" dirty="0"/>
              <a:t> -&gt;</a:t>
            </a:r>
            <a:r>
              <a:rPr lang="zh-TW" altLang="en-US" dirty="0"/>
              <a:t>用來存圖片      </a:t>
            </a:r>
            <a:r>
              <a:rPr lang="en-US" altLang="zh-TW" dirty="0"/>
              <a:t>Pixel -&gt; </a:t>
            </a:r>
            <a:r>
              <a:rPr lang="zh-TW" altLang="en-US" dirty="0"/>
              <a:t>存圖片的像素資料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AE78277-1B13-76CB-F34A-B24F17305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881236"/>
            <a:ext cx="3543795" cy="109552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3F2C7A-E3DD-5120-5887-789A94FA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5116"/>
            <a:ext cx="4516145" cy="2032815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488632-0E57-54DB-2565-D43F8927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001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2216F-6D95-13B2-F19B-FDCB50C1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4CB04-49B9-B9AB-B337-F611BEC02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EC9FAB-3138-3522-648E-7A7CE77D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04" y="4001294"/>
            <a:ext cx="3543795" cy="1686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D646062-ECC5-A539-E9EE-87FEF3B86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604" y="2145535"/>
            <a:ext cx="3372321" cy="119079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8B069DD-1730-465C-E3C9-2B07F263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53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D6FF73-0EDE-89BA-4D42-9A032FF3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	</a:t>
            </a:r>
            <a:r>
              <a:rPr lang="zh-TW" altLang="en-US" dirty="0"/>
              <a:t>方法一 </a:t>
            </a:r>
            <a:r>
              <a:rPr lang="en-US" altLang="zh-TW" dirty="0"/>
              <a:t>decoder (a)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D3F313-E931-F8DD-4269-F60C461DE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638" y="1690688"/>
            <a:ext cx="7744906" cy="4039164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462D8-4176-1E3E-1B2D-FC5418EB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988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2B89DD-AB49-1329-ADBA-0093136E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D0EDB8-3C88-EBEC-C1BB-E3922492F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0353D2-05D0-0622-AA26-89B7B779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28" y="875712"/>
            <a:ext cx="6820852" cy="4744112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29C188-2B14-D8DD-8E38-A67EA479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414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651E37-F094-E79D-4654-A582758C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A0EA15-7D5E-691E-85AC-F25A06BF1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FF7D86-E1C5-ABDA-0F5C-B9CF0C648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301197"/>
            <a:ext cx="7868748" cy="3629532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4A6545-6D2D-1962-369C-5D465386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64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43256-B88A-75C9-F6D9-12B0093F6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74CF57-28F2-61DE-138D-D29755EAD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02391E-710B-7FA7-3F04-5ABD0139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80" y="779891"/>
            <a:ext cx="10126488" cy="4744112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AE2356-4945-1D19-054C-D234426B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642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CF949E-38D2-ED70-030A-34F493F0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DEA277-A70C-2A98-8D0E-7DFE0F732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026225-133D-3B92-C930-7A489CE6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6" y="1298875"/>
            <a:ext cx="6093977" cy="38168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462EA7-4C95-8AE9-4EEB-6D7506B2A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69" y="2333385"/>
            <a:ext cx="5519263" cy="2191230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0228A9C-C8E0-E493-F4B7-F8EA9E30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93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3F320-7AB9-FF8C-BBE3-2BD6B74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方法一</a:t>
            </a:r>
            <a:r>
              <a:rPr lang="en-US" altLang="zh-TW" dirty="0"/>
              <a:t>decoder(b)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69EA76-6AC1-0132-B5FC-CFDDB710A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213D4B-58A9-7BED-249B-8C9589A7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62" y="1457980"/>
            <a:ext cx="6878010" cy="4648849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F7B93E-D67F-6DE8-E66A-6F395DEF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4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CB09C7-79E5-EAD4-8463-B56F3B49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		</a:t>
            </a:r>
            <a:r>
              <a:rPr lang="zh-TW" altLang="en-US" dirty="0"/>
              <a:t>方法</a:t>
            </a:r>
            <a:r>
              <a:rPr lang="en-US" altLang="zh-TW" dirty="0"/>
              <a:t>1</a:t>
            </a:r>
            <a:r>
              <a:rPr lang="zh-TW" altLang="en-US" dirty="0"/>
              <a:t>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7AB3CA-4441-6468-C1AA-D940862B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10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       input				 decoder a                           decoder b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3CE415-CF7A-1B4B-FBED-794EF107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62" y="2098688"/>
            <a:ext cx="3320675" cy="45531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B847C2-86A3-8827-DF78-865FC675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61" y="2143465"/>
            <a:ext cx="3359219" cy="46035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776F0BC-4005-8F65-6EA6-D2FB65D0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24" y="2098688"/>
            <a:ext cx="3213836" cy="4498286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82925E1-E405-6D38-9F3E-944C05DEB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810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89F186-E44F-8DB8-5F92-C12E63D3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48" y="365125"/>
            <a:ext cx="10515600" cy="1325563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8C45C05-AA96-A9A3-3653-2AF1AF3A2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710" y="2051028"/>
            <a:ext cx="6897063" cy="119079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1A481C-2913-7875-C89E-928C619A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91" y="4156101"/>
            <a:ext cx="7245900" cy="1026887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2D1F47-652D-EF9A-C54C-D95E5D01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194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707FD-7281-B28B-B80E-B4DC99E2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	</a:t>
            </a:r>
            <a:r>
              <a:rPr lang="zh-TW" altLang="en-US" dirty="0"/>
              <a:t>方法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6472C0-3380-033D-2A2A-4AB6BEFE1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0DBE8FA-BFFF-0CE7-8B54-40C74DC9DF13}"/>
              </a:ext>
            </a:extLst>
          </p:cNvPr>
          <p:cNvSpPr/>
          <p:nvPr/>
        </p:nvSpPr>
        <p:spPr>
          <a:xfrm>
            <a:off x="105743" y="1416346"/>
            <a:ext cx="1713471" cy="88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讀取</a:t>
            </a:r>
            <a:r>
              <a:rPr lang="en-US" altLang="zh-TW" dirty="0"/>
              <a:t>BMP</a:t>
            </a:r>
            <a:r>
              <a:rPr lang="zh-TW" altLang="en-US" dirty="0"/>
              <a:t>檔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A0FC87A-4278-359F-7E6F-6D5AE96EEDCC}"/>
              </a:ext>
            </a:extLst>
          </p:cNvPr>
          <p:cNvCxnSpPr>
            <a:cxnSpLocks/>
          </p:cNvCxnSpPr>
          <p:nvPr/>
        </p:nvCxnSpPr>
        <p:spPr>
          <a:xfrm>
            <a:off x="1858602" y="1859845"/>
            <a:ext cx="1012575" cy="1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A59735B-2611-8D39-4AEF-417E5625D431}"/>
              </a:ext>
            </a:extLst>
          </p:cNvPr>
          <p:cNvSpPr/>
          <p:nvPr/>
        </p:nvSpPr>
        <p:spPr>
          <a:xfrm>
            <a:off x="2770350" y="1350684"/>
            <a:ext cx="1894787" cy="975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G</a:t>
            </a:r>
            <a:r>
              <a:rPr lang="zh-TW" altLang="en-US" dirty="0"/>
              <a:t> </a:t>
            </a:r>
            <a:r>
              <a:rPr lang="en-US" altLang="zh-TW" dirty="0"/>
              <a:t>B</a:t>
            </a:r>
            <a:r>
              <a:rPr lang="zh-TW" altLang="en-US" dirty="0"/>
              <a:t>轉</a:t>
            </a:r>
            <a:r>
              <a:rPr lang="en-US" altLang="zh-TW" dirty="0"/>
              <a:t>Y</a:t>
            </a:r>
            <a:r>
              <a:rPr lang="zh-TW" altLang="en-US" dirty="0"/>
              <a:t>、</a:t>
            </a:r>
            <a:r>
              <a:rPr lang="en-US" altLang="zh-TW" dirty="0"/>
              <a:t>CB</a:t>
            </a:r>
            <a:r>
              <a:rPr lang="zh-TW" altLang="en-US" dirty="0"/>
              <a:t>、</a:t>
            </a:r>
            <a:r>
              <a:rPr lang="en-US" altLang="zh-TW" dirty="0"/>
              <a:t>CR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AC4AA11-8278-F7E7-CB32-B87E74A481E6}"/>
              </a:ext>
            </a:extLst>
          </p:cNvPr>
          <p:cNvCxnSpPr/>
          <p:nvPr/>
        </p:nvCxnSpPr>
        <p:spPr>
          <a:xfrm>
            <a:off x="4766540" y="1863968"/>
            <a:ext cx="931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1F3387A-1848-C2FD-D60F-1494B1F6B7A9}"/>
              </a:ext>
            </a:extLst>
          </p:cNvPr>
          <p:cNvSpPr/>
          <p:nvPr/>
        </p:nvSpPr>
        <p:spPr>
          <a:xfrm>
            <a:off x="5698435" y="1393563"/>
            <a:ext cx="1630837" cy="932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DCT 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85BA664-DDF2-45DD-FC33-508CDC8D2A5D}"/>
              </a:ext>
            </a:extLst>
          </p:cNvPr>
          <p:cNvCxnSpPr>
            <a:cxnSpLocks/>
          </p:cNvCxnSpPr>
          <p:nvPr/>
        </p:nvCxnSpPr>
        <p:spPr>
          <a:xfrm flipV="1">
            <a:off x="7298497" y="1868247"/>
            <a:ext cx="731333" cy="3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F471C381-EFE0-AA51-845B-9BB76B93328E}"/>
              </a:ext>
            </a:extLst>
          </p:cNvPr>
          <p:cNvSpPr/>
          <p:nvPr/>
        </p:nvSpPr>
        <p:spPr>
          <a:xfrm>
            <a:off x="8029830" y="1440352"/>
            <a:ext cx="1630837" cy="838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quantize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40768DA-A6FE-71C7-1FDE-8FDB269A215B}"/>
              </a:ext>
            </a:extLst>
          </p:cNvPr>
          <p:cNvSpPr/>
          <p:nvPr/>
        </p:nvSpPr>
        <p:spPr>
          <a:xfrm>
            <a:off x="8000735" y="5555346"/>
            <a:ext cx="1630836" cy="861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unquantize</a:t>
            </a:r>
            <a:endParaRPr lang="zh-TW" altLang="en-US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341E469-D3E2-2256-0140-B2341E6EA803}"/>
              </a:ext>
            </a:extLst>
          </p:cNvPr>
          <p:cNvCxnSpPr>
            <a:cxnSpLocks/>
          </p:cNvCxnSpPr>
          <p:nvPr/>
        </p:nvCxnSpPr>
        <p:spPr>
          <a:xfrm flipH="1">
            <a:off x="7329272" y="6007789"/>
            <a:ext cx="755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D13332B7-7D91-3BB7-37B7-09DC81E1C24E}"/>
              </a:ext>
            </a:extLst>
          </p:cNvPr>
          <p:cNvSpPr/>
          <p:nvPr/>
        </p:nvSpPr>
        <p:spPr>
          <a:xfrm>
            <a:off x="5698435" y="5722327"/>
            <a:ext cx="1728269" cy="7705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IDCT</a:t>
            </a:r>
            <a:endParaRPr lang="zh-TW" altLang="en-US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56092BD-3A17-C42F-ABFF-55065D8C3D07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4847572" y="6107601"/>
            <a:ext cx="850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FF501D7A-AB88-07E9-4C0A-6361FF2D0FD2}"/>
              </a:ext>
            </a:extLst>
          </p:cNvPr>
          <p:cNvSpPr/>
          <p:nvPr/>
        </p:nvSpPr>
        <p:spPr>
          <a:xfrm>
            <a:off x="3201436" y="5646186"/>
            <a:ext cx="1728269" cy="994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r>
              <a:rPr lang="zh-TW" altLang="en-US" dirty="0"/>
              <a:t> </a:t>
            </a:r>
            <a:r>
              <a:rPr lang="en-US" altLang="zh-TW" dirty="0"/>
              <a:t>CB</a:t>
            </a:r>
            <a:r>
              <a:rPr lang="zh-TW" altLang="en-US" dirty="0"/>
              <a:t> </a:t>
            </a:r>
            <a:r>
              <a:rPr lang="en-US" altLang="zh-TW" dirty="0"/>
              <a:t>CR</a:t>
            </a:r>
            <a:r>
              <a:rPr lang="zh-TW" altLang="en-US" dirty="0"/>
              <a:t>轉</a:t>
            </a:r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G</a:t>
            </a:r>
            <a:r>
              <a:rPr lang="zh-TW" altLang="en-US" dirty="0"/>
              <a:t> </a:t>
            </a:r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3C1AFA7-60A7-A6C7-45C0-2337F2B2426F}"/>
              </a:ext>
            </a:extLst>
          </p:cNvPr>
          <p:cNvCxnSpPr>
            <a:cxnSpLocks/>
          </p:cNvCxnSpPr>
          <p:nvPr/>
        </p:nvCxnSpPr>
        <p:spPr>
          <a:xfrm flipH="1">
            <a:off x="2250219" y="6140497"/>
            <a:ext cx="126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497A2F0-1405-5A9A-11F2-74F67C07835B}"/>
              </a:ext>
            </a:extLst>
          </p:cNvPr>
          <p:cNvSpPr/>
          <p:nvPr/>
        </p:nvSpPr>
        <p:spPr>
          <a:xfrm>
            <a:off x="207336" y="5660831"/>
            <a:ext cx="1970198" cy="9949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寫入</a:t>
            </a:r>
            <a:r>
              <a:rPr lang="en-US" altLang="zh-TW" dirty="0"/>
              <a:t>BMP</a:t>
            </a:r>
            <a:r>
              <a:rPr lang="zh-TW" altLang="en-US" dirty="0"/>
              <a:t>檔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33A6BD-D6B2-F253-A57D-F97CB9E45642}"/>
              </a:ext>
            </a:extLst>
          </p:cNvPr>
          <p:cNvCxnSpPr>
            <a:stCxn id="22" idx="3"/>
          </p:cNvCxnSpPr>
          <p:nvPr/>
        </p:nvCxnSpPr>
        <p:spPr>
          <a:xfrm flipV="1">
            <a:off x="9660667" y="1849597"/>
            <a:ext cx="755542" cy="10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827064AA-879C-B054-5E14-905CE0CA67B1}"/>
              </a:ext>
            </a:extLst>
          </p:cNvPr>
          <p:cNvSpPr/>
          <p:nvPr/>
        </p:nvSpPr>
        <p:spPr>
          <a:xfrm>
            <a:off x="10416209" y="1350684"/>
            <a:ext cx="1670048" cy="928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zigzag</a:t>
            </a:r>
            <a:endParaRPr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5AD8524-0E1E-C6B0-0CB4-669455F3E261}"/>
              </a:ext>
            </a:extLst>
          </p:cNvPr>
          <p:cNvSpPr/>
          <p:nvPr/>
        </p:nvSpPr>
        <p:spPr>
          <a:xfrm>
            <a:off x="10416209" y="5525696"/>
            <a:ext cx="1402571" cy="8610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unzigzag</a:t>
            </a:r>
            <a:endParaRPr lang="zh-TW" altLang="en-US" dirty="0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98F2A7C-4A16-7991-5033-3D36AF8727E2}"/>
              </a:ext>
            </a:extLst>
          </p:cNvPr>
          <p:cNvCxnSpPr/>
          <p:nvPr/>
        </p:nvCxnSpPr>
        <p:spPr>
          <a:xfrm flipH="1">
            <a:off x="9477955" y="5788550"/>
            <a:ext cx="1137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C2690B6-608D-CE68-AFED-335888DE4055}"/>
              </a:ext>
            </a:extLst>
          </p:cNvPr>
          <p:cNvCxnSpPr/>
          <p:nvPr/>
        </p:nvCxnSpPr>
        <p:spPr>
          <a:xfrm>
            <a:off x="11109543" y="2091193"/>
            <a:ext cx="0" cy="7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F475224-9CB8-32F3-3385-E78AF1845B15}"/>
              </a:ext>
            </a:extLst>
          </p:cNvPr>
          <p:cNvSpPr/>
          <p:nvPr/>
        </p:nvSpPr>
        <p:spPr>
          <a:xfrm>
            <a:off x="10416209" y="2870421"/>
            <a:ext cx="1568455" cy="771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RLE</a:t>
            </a:r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F529E5C-0E82-332D-F4BF-8371D04BA377}"/>
              </a:ext>
            </a:extLst>
          </p:cNvPr>
          <p:cNvSpPr/>
          <p:nvPr/>
        </p:nvSpPr>
        <p:spPr>
          <a:xfrm>
            <a:off x="10416208" y="4368782"/>
            <a:ext cx="1568455" cy="7712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RLE</a:t>
            </a:r>
            <a:endParaRPr lang="zh-TW" altLang="en-US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3EA0AF41-DB46-F034-5774-6D6C8F8C60D7}"/>
              </a:ext>
            </a:extLst>
          </p:cNvPr>
          <p:cNvCxnSpPr/>
          <p:nvPr/>
        </p:nvCxnSpPr>
        <p:spPr>
          <a:xfrm>
            <a:off x="11044362" y="3538330"/>
            <a:ext cx="0" cy="93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B97761D-82D2-4E40-0F60-74A7B7906723}"/>
              </a:ext>
            </a:extLst>
          </p:cNvPr>
          <p:cNvCxnSpPr/>
          <p:nvPr/>
        </p:nvCxnSpPr>
        <p:spPr>
          <a:xfrm>
            <a:off x="10893287" y="4945711"/>
            <a:ext cx="0" cy="776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6181CC-37F7-2380-7978-C5C0947D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086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F9EE0-1734-EE00-E617-4A29D760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	</a:t>
            </a:r>
            <a:r>
              <a:rPr lang="zh-TW" altLang="en-US" dirty="0"/>
              <a:t>方法</a:t>
            </a:r>
            <a:r>
              <a:rPr lang="en-US" altLang="zh-TW" dirty="0"/>
              <a:t>0</a:t>
            </a:r>
            <a:r>
              <a:rPr lang="zh-TW" altLang="en-US" dirty="0"/>
              <a:t>用到的函式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3B8A23-E3BC-6B6D-A508-279A77CB0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47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/>
              <a:t>saveas</a:t>
            </a:r>
            <a:r>
              <a:rPr lang="en-US" altLang="zh-TW" dirty="0"/>
              <a:t> -&gt; </a:t>
            </a:r>
            <a:r>
              <a:rPr lang="zh-TW" altLang="en-US" dirty="0"/>
              <a:t>把</a:t>
            </a:r>
            <a:r>
              <a:rPr lang="en-US" altLang="zh-TW" dirty="0"/>
              <a:t>unsigned char</a:t>
            </a:r>
            <a:r>
              <a:rPr lang="zh-TW" altLang="en-US" dirty="0"/>
              <a:t>矩陣存進</a:t>
            </a:r>
            <a:r>
              <a:rPr lang="en-US" altLang="zh-TW" dirty="0"/>
              <a:t>filename</a:t>
            </a:r>
            <a:r>
              <a:rPr lang="zh-TW" altLang="en-US" dirty="0"/>
              <a:t>的</a:t>
            </a:r>
            <a:r>
              <a:rPr lang="en-US" altLang="zh-TW" dirty="0"/>
              <a:t>txt</a:t>
            </a:r>
            <a:r>
              <a:rPr lang="zh-TW" altLang="en-US" dirty="0"/>
              <a:t>檔，可用它寫入</a:t>
            </a:r>
            <a:r>
              <a:rPr lang="en-US" altLang="zh-TW" dirty="0"/>
              <a:t>R</a:t>
            </a:r>
            <a:r>
              <a:rPr lang="zh-TW" altLang="en-US" dirty="0"/>
              <a:t>、</a:t>
            </a:r>
            <a:r>
              <a:rPr lang="en-US" altLang="zh-TW" dirty="0"/>
              <a:t>	</a:t>
            </a:r>
            <a:r>
              <a:rPr lang="zh-TW" altLang="en-US" dirty="0"/>
              <a:t>       </a:t>
            </a:r>
            <a:r>
              <a:rPr lang="en-US" altLang="zh-TW" dirty="0"/>
              <a:t>G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的</a:t>
            </a:r>
            <a:r>
              <a:rPr lang="en-US" altLang="zh-TW" dirty="0"/>
              <a:t>txt</a:t>
            </a:r>
            <a:r>
              <a:rPr lang="zh-TW" altLang="en-US" dirty="0"/>
              <a:t>檔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B155AC-800D-21C5-1AC5-9F2E7A56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56" y="3004598"/>
            <a:ext cx="7131616" cy="3191218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78EBDB-DCA8-4521-FCA8-AD283C97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42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7D195-EDF0-129D-2222-94DA23EE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	</a:t>
            </a:r>
            <a:r>
              <a:rPr lang="zh-TW" altLang="en-US" dirty="0"/>
              <a:t>方法</a:t>
            </a:r>
            <a:r>
              <a:rPr lang="en-US" altLang="zh-TW" dirty="0"/>
              <a:t>2</a:t>
            </a:r>
            <a:r>
              <a:rPr lang="zh-TW" altLang="en-US" dirty="0"/>
              <a:t>用到的函式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D8B5A-D99F-51ED-5873-192206329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RLE_8x8 -&gt; </a:t>
            </a:r>
            <a:r>
              <a:rPr lang="zh-TW" altLang="en-US" dirty="0"/>
              <a:t>把</a:t>
            </a:r>
            <a:r>
              <a:rPr lang="en-US" altLang="zh-TW" dirty="0"/>
              <a:t>zigzag</a:t>
            </a:r>
            <a:r>
              <a:rPr lang="zh-TW" altLang="en-US" dirty="0"/>
              <a:t>的值以</a:t>
            </a:r>
            <a:r>
              <a:rPr lang="en-US" altLang="zh-TW" dirty="0"/>
              <a:t>RLE</a:t>
            </a:r>
            <a:r>
              <a:rPr lang="zh-TW" altLang="en-US" dirty="0"/>
              <a:t>的方式輸入進</a:t>
            </a:r>
            <a:r>
              <a:rPr lang="en-US" altLang="zh-TW" dirty="0"/>
              <a:t>RLE</a:t>
            </a:r>
            <a:r>
              <a:rPr lang="zh-TW" altLang="en-US" dirty="0"/>
              <a:t>這個陣列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3A427A-8C95-5635-0185-4A4E5BB4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1007"/>
            <a:ext cx="6371211" cy="4486993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25D81C-95A5-9A70-3C49-FCB6791A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668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4C22F-4460-05F3-3875-14DA2871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81872A-8F8D-2507-B9A3-648A7FBD2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save_8x8_RLE_txt -&gt; </a:t>
            </a:r>
            <a:r>
              <a:rPr lang="zh-TW" altLang="en-US" dirty="0"/>
              <a:t>把</a:t>
            </a:r>
            <a:r>
              <a:rPr lang="en-US" altLang="zh-TW" dirty="0"/>
              <a:t>RLE</a:t>
            </a:r>
            <a:r>
              <a:rPr lang="zh-TW" altLang="en-US" dirty="0"/>
              <a:t>存進</a:t>
            </a:r>
            <a:r>
              <a:rPr lang="en-US" altLang="zh-TW" dirty="0"/>
              <a:t>txt</a:t>
            </a:r>
            <a:r>
              <a:rPr lang="zh-TW" altLang="en-US" dirty="0"/>
              <a:t>檔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save_8x8_RLE_bin -&gt; </a:t>
            </a:r>
            <a:r>
              <a:rPr lang="zh-TW" altLang="en-US" dirty="0"/>
              <a:t>把</a:t>
            </a:r>
            <a:r>
              <a:rPr lang="en-US" altLang="zh-TW" dirty="0"/>
              <a:t>RLE</a:t>
            </a:r>
            <a:r>
              <a:rPr lang="zh-TW" altLang="en-US" dirty="0"/>
              <a:t>以</a:t>
            </a:r>
            <a:r>
              <a:rPr lang="en-US" altLang="zh-TW" dirty="0"/>
              <a:t>binary</a:t>
            </a:r>
            <a:r>
              <a:rPr lang="zh-TW" altLang="en-US" dirty="0"/>
              <a:t>的方式存進檔案內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A137D6-A08C-4BE2-2A33-02E6221B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2" y="2728316"/>
            <a:ext cx="5306165" cy="35977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C607FCA-EB3F-60DB-E633-38F33C2B9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99" y="2810864"/>
            <a:ext cx="5468113" cy="3515216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A9F8AB-FD54-3D7B-CAC0-C9A55466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832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27874-4D43-C4C5-C49F-7A61F127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Read_8x8_RLE_txt -&gt; </a:t>
            </a:r>
            <a:r>
              <a:rPr lang="zh-TW" altLang="en-US" dirty="0"/>
              <a:t>把存進</a:t>
            </a:r>
            <a:r>
              <a:rPr lang="en-US" altLang="zh-TW" dirty="0"/>
              <a:t>txt</a:t>
            </a:r>
            <a:r>
              <a:rPr lang="zh-TW" altLang="en-US" dirty="0"/>
              <a:t>檔內的</a:t>
            </a:r>
            <a:r>
              <a:rPr lang="en-US" altLang="zh-TW" dirty="0"/>
              <a:t>RLE</a:t>
            </a:r>
            <a:r>
              <a:rPr lang="zh-TW" altLang="en-US" dirty="0"/>
              <a:t>值</a:t>
            </a:r>
            <a:r>
              <a:rPr lang="en-US" altLang="zh-TW" dirty="0"/>
              <a:t>					</a:t>
            </a:r>
            <a:r>
              <a:rPr lang="zh-TW" altLang="en-US" dirty="0"/>
              <a:t>  讀取下來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A42DC5-BE5D-52A9-B97D-0E822827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99" y="1632061"/>
            <a:ext cx="4685157" cy="4206086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5C861607-5543-D17C-8EBA-4A9CFF81E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47FF0A-8A51-CDFE-5EE9-CEB53CB8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244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B4DB7-6B2A-3689-7CBC-B74368BC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Read_8x8_RLE_bin -&gt; </a:t>
            </a:r>
            <a:r>
              <a:rPr lang="zh-TW" altLang="en-US" dirty="0"/>
              <a:t>把</a:t>
            </a:r>
            <a:r>
              <a:rPr lang="en-US" altLang="zh-TW" dirty="0"/>
              <a:t>RLE</a:t>
            </a:r>
            <a:r>
              <a:rPr lang="zh-TW" altLang="en-US" dirty="0"/>
              <a:t>的值以</a:t>
            </a:r>
            <a:r>
              <a:rPr lang="en-US" altLang="zh-TW" dirty="0"/>
              <a:t>binary</a:t>
            </a:r>
            <a:r>
              <a:rPr lang="zh-TW" altLang="en-US" dirty="0"/>
              <a:t>存</a:t>
            </a:r>
            <a:br>
              <a:rPr lang="en-US" altLang="zh-TW" dirty="0"/>
            </a:br>
            <a:r>
              <a:rPr lang="en-US" altLang="zh-TW" dirty="0"/>
              <a:t>					  </a:t>
            </a:r>
            <a:r>
              <a:rPr lang="zh-TW" altLang="en-US" dirty="0"/>
              <a:t>進檔內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7BED86-6F3D-521C-9917-F8C0761B8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6">
            <a:extLst>
              <a:ext uri="{FF2B5EF4-FFF2-40B4-BE49-F238E27FC236}">
                <a16:creationId xmlns:a16="http://schemas.microsoft.com/office/drawing/2014/main" id="{86979D5B-596F-E5FF-3923-8E9A6A0E4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81133" cy="3996194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CE041E-82E3-5D4C-C0D1-CC1F16F8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6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E8F12-3042-257E-1357-1E6DE510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</a:t>
            </a:r>
            <a:r>
              <a:rPr lang="zh-TW" altLang="en-US" dirty="0"/>
              <a:t>程式使用方法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(encoder)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4409FE1-1CB2-4F42-2EC7-EF78C8D3C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670" y="1690688"/>
            <a:ext cx="7649643" cy="3448531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01CCBF-0F98-9EC6-A767-DCC3EF69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435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D718E-E8A5-56C2-D82C-849EC656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3D30D-B495-F47E-0780-966EEA1B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A0CFC2-170F-07BC-4EF8-FEB9C6DF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681" y="681037"/>
            <a:ext cx="7356637" cy="5303263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456AB4-D9FB-3C29-1145-5ABD6414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180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D8760F-EBC0-82F4-0886-45AE0424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474E91-F92E-8712-14D8-F2747A59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E71D64-645D-8D89-2985-F82AD44D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08" y="1690688"/>
            <a:ext cx="6439799" cy="3172268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DADEA0-39F2-8F59-1D2A-E6160BA4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368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1DEDE-99EC-71E8-5224-9E869B5D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1081DC-D7F9-7BFD-72F5-4DE10B093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1C18C1-FBD7-D854-83A0-38F28D6E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59" y="1027906"/>
            <a:ext cx="7992590" cy="4344006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75FCD7-03A4-31F5-DD78-90231C60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555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48DE0C-4564-D244-1BB8-E4E3F910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024CC9-234F-94C7-C70A-17BC04375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0D42E1-DECC-6523-ADC5-F5967427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09" y="893994"/>
            <a:ext cx="6382641" cy="282932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5B8EE3-9BC9-6A44-D2D0-38A2C39E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367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47C9D8-7D9D-5A59-DD26-0AF7DB01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	</a:t>
            </a:r>
            <a:r>
              <a:rPr lang="zh-TW" altLang="en-US" dirty="0"/>
              <a:t>方法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Encoder(b)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05652D-848B-02B9-C572-F1DB97B0E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361" y="2395393"/>
            <a:ext cx="6325483" cy="2067213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E5CD2A-A3A6-B556-332B-F3A149DA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28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A91D93-EA7F-A683-58D0-0DCEBB27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135" y="421348"/>
            <a:ext cx="10712777" cy="803799"/>
          </a:xfrm>
        </p:spPr>
        <p:txBody>
          <a:bodyPr>
            <a:normAutofit/>
          </a:bodyPr>
          <a:lstStyle/>
          <a:p>
            <a:r>
              <a:rPr lang="en-US" altLang="zh-TW" dirty="0"/>
              <a:t>		</a:t>
            </a:r>
            <a:r>
              <a:rPr lang="en-US" altLang="zh-TW" dirty="0" err="1"/>
              <a:t>ImRead</a:t>
            </a:r>
            <a:r>
              <a:rPr lang="en-US" altLang="zh-TW" dirty="0"/>
              <a:t> -&gt; </a:t>
            </a:r>
            <a:r>
              <a:rPr lang="zh-TW" altLang="en-US" dirty="0"/>
              <a:t>讀取圖片資料進</a:t>
            </a:r>
            <a:r>
              <a:rPr lang="en-US" altLang="zh-TW" dirty="0" err="1"/>
              <a:t>img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B3DC730-4728-BD3E-15C7-19B6C0A4A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74" y="1920278"/>
            <a:ext cx="6226049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69D915-F862-492F-F8BE-A699EE5F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51" y="2191329"/>
            <a:ext cx="6226049" cy="2475342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715DF0-39D6-8C04-FFD7-4E8CC272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196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4DEC8-EE2A-B714-7CEE-8D50A69F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  </a:t>
            </a:r>
            <a:r>
              <a:rPr lang="en-US" altLang="zh-TW" dirty="0"/>
              <a:t>			</a:t>
            </a:r>
            <a:r>
              <a:rPr lang="zh-TW" altLang="en-US" dirty="0"/>
              <a:t>方法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r>
              <a:rPr lang="en-US" altLang="zh-TW" dirty="0"/>
              <a:t>decoder(a)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8B79F3-01C3-8B36-0B5E-54F2FF47A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E3BAD39-8E87-53FF-3250-013ED133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89" y="2212803"/>
            <a:ext cx="6144482" cy="2581635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408680-0C33-3D96-8BF0-2DB53EC8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5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31DC75-98F1-4BEC-C14E-8A796676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0032F9-8E08-7358-4803-028600FEA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D67DDC-06CA-9A01-9DB9-AD686A69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06" y="1690688"/>
            <a:ext cx="7068536" cy="2962688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7DF8FC-6D77-892B-E133-AFEE17C4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791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1A9D8-7863-088B-E4B5-F8122048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82735E-DAFE-CFC4-7C98-ADFEAA04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B9B87A-49AE-8CBC-BD3C-8527610C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04" y="1486685"/>
            <a:ext cx="8354591" cy="3505689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E8D93D-40B3-8C1A-8253-D283ED42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134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45F7FB-5B7B-657A-F737-1B7F8F2B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0325EB-B29D-6CA7-1A14-0ADF0EB89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251584-6D3D-A3CF-3EE6-24C2DE3B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1466850"/>
            <a:ext cx="7964011" cy="3677163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ECE9B75-0EE5-ABF1-0D16-FB2B4833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914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E9715-15C4-04CB-270A-5A1AF72F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	</a:t>
            </a:r>
            <a:r>
              <a:rPr lang="zh-TW" altLang="en-US" dirty="0"/>
              <a:t>方法</a:t>
            </a:r>
            <a:r>
              <a:rPr lang="en-US" altLang="zh-TW" dirty="0"/>
              <a:t>2 decoder(b)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8F2C1-FBE6-0571-1F0F-BF8D572E3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F0946A-D4B2-BE18-7A35-8BEE0AC6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4432"/>
            <a:ext cx="6458851" cy="25149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F3E08CE-2538-7AB6-C3CF-46BDE209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5" y="1537364"/>
            <a:ext cx="5774906" cy="378327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52C2D76-C011-A088-5436-93F38949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684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254591-7518-EFC9-92E0-85993F6F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</a:t>
            </a:r>
            <a:r>
              <a:rPr lang="zh-TW" altLang="en-US" dirty="0"/>
              <a:t>程式使用方法</a:t>
            </a:r>
            <a:r>
              <a:rPr lang="en-US" altLang="zh-TW" dirty="0"/>
              <a:t>3 (codebook</a:t>
            </a:r>
            <a:r>
              <a:rPr lang="zh-TW" altLang="en-US" dirty="0"/>
              <a:t>部分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2B3F03-1C2B-161A-FE08-48AA9B687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111B10-C323-BEF8-671F-03B27E7F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01" y="1825625"/>
            <a:ext cx="3658111" cy="18195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7B205A-F034-8DB4-0DF2-D796F777E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34" y="1690688"/>
            <a:ext cx="5553850" cy="11050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5628131-869A-8661-5F3E-3FEB6B87A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01" y="4106431"/>
            <a:ext cx="2743583" cy="137179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F024ECC-4F2D-CDC0-A702-C990C8B4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561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8F723-3633-C537-1281-418ABCF5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E19E8E-F765-C165-F229-2360918E4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6F4B69-66E2-1E56-4A95-D72D189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40" y="205240"/>
            <a:ext cx="7668165" cy="43513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87CF68-5F6D-65F4-902C-347953A2F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24046"/>
            <a:ext cx="7699736" cy="136271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D7CB4EE-0A6A-98BE-0A4C-7A1C8AE1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332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B329A0-5F69-DBF6-9081-1CFA898F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0C75E0D-636F-6C2C-CFDB-3543BC00A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33" y="1690688"/>
            <a:ext cx="5977567" cy="3405402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647AAEF7-4D91-BB46-7118-27BA0A8F3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BC5590B-559F-160F-FD6B-D7B5545B9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01" y="1345676"/>
            <a:ext cx="5395699" cy="416664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F14D8F-D9AD-5D4B-E8F6-DFF6B9C0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663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8B9300-801B-55F9-AEF0-7120AED0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209FEE-938F-6C17-B173-F828C0770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A64FD1-0630-8971-CD0E-9DF694D9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639" y="755881"/>
            <a:ext cx="5193085" cy="5208313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2D67E9-86D2-C3B5-3155-AEC233D0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768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330DF-3BF0-E77B-DCBE-EF6E0CBE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AFAA00-7B3F-5D44-073E-A8AFD95C7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00A3F2-AF70-386F-A4E8-589E3CB39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39" y="1368387"/>
            <a:ext cx="7697274" cy="3610479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A13931-C461-9EEC-7018-24D0AE8B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58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30596-67EA-11C1-A361-665DF03D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ImWrite</a:t>
            </a:r>
            <a:r>
              <a:rPr lang="en-US" altLang="zh-TW" dirty="0"/>
              <a:t> -&gt; </a:t>
            </a:r>
            <a:r>
              <a:rPr lang="zh-TW" altLang="en-US" dirty="0"/>
              <a:t>寫入圖片資料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9CC4F7-F9C9-C558-1C2C-21015C4C9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72E865-34FD-C76D-BA62-E9927941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2" y="1774931"/>
            <a:ext cx="5622588" cy="38391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1F1F19-4F33-1C50-AA0B-4CDDDE72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47" y="1489754"/>
            <a:ext cx="4893786" cy="4409505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60831BA-F111-90EE-047E-EC8E5D4A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928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07EEE6-D3F5-52A1-7CA6-66C0B508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B594D4-DCFA-B22A-7E76-EA3180CC1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2521F-B6D1-62FA-C936-14B601F2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52" y="926243"/>
            <a:ext cx="9185795" cy="5005514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0E68AD-77A9-2727-AEF9-1F6D68ED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886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F0C8C-BD83-A3BD-BD58-1C2474E3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A74B0A-1621-8084-01D2-0D16C1CF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17B68A-2D71-D45C-394F-A8022241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048" y="1446827"/>
            <a:ext cx="7097115" cy="2876951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1701D8-AB6F-FA37-9AD0-35D36D8C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167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532BCF-47D9-3D92-7185-C75A7138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			</a:t>
            </a:r>
            <a:r>
              <a:rPr lang="zh-TW" altLang="en-US" dirty="0"/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8C95AE-E01B-9B02-8B24-0F6D24FA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時間不太夠</a:t>
            </a:r>
            <a:endParaRPr lang="en-US" altLang="zh-TW" dirty="0"/>
          </a:p>
          <a:p>
            <a:r>
              <a:rPr lang="en-US" altLang="zh-TW" dirty="0"/>
              <a:t>Bug</a:t>
            </a:r>
            <a:r>
              <a:rPr lang="zh-TW" altLang="en-US" dirty="0"/>
              <a:t>有點多</a:t>
            </a:r>
            <a:endParaRPr lang="en-US" altLang="zh-TW" dirty="0"/>
          </a:p>
          <a:p>
            <a:r>
              <a:rPr lang="zh-TW" altLang="en-US" dirty="0"/>
              <a:t>有學到</a:t>
            </a:r>
            <a:r>
              <a:rPr lang="en-US" altLang="zh-TW" dirty="0"/>
              <a:t>RLE</a:t>
            </a:r>
            <a:r>
              <a:rPr lang="zh-TW" altLang="en-US" dirty="0"/>
              <a:t>、</a:t>
            </a:r>
            <a:r>
              <a:rPr lang="en-US" altLang="zh-TW" dirty="0" err="1"/>
              <a:t>huffman</a:t>
            </a:r>
            <a:r>
              <a:rPr lang="en-US" altLang="zh-TW" dirty="0"/>
              <a:t>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0F0897-31CC-69B7-A3D7-960B02A8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8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72AB5-31C2-F96C-7586-9E9DBE49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save_header_txt</a:t>
            </a:r>
            <a:r>
              <a:rPr lang="en-US" altLang="zh-TW" dirty="0"/>
              <a:t> -&gt; </a:t>
            </a:r>
            <a:r>
              <a:rPr lang="zh-TW" altLang="en-US" dirty="0"/>
              <a:t>把</a:t>
            </a:r>
            <a:r>
              <a:rPr lang="en-US" altLang="zh-TW" dirty="0" err="1"/>
              <a:t>img</a:t>
            </a:r>
            <a:r>
              <a:rPr lang="zh-TW" altLang="en-US" dirty="0"/>
              <a:t>的</a:t>
            </a:r>
            <a:r>
              <a:rPr lang="en-US" altLang="zh-TW" dirty="0"/>
              <a:t>header</a:t>
            </a:r>
            <a:r>
              <a:rPr lang="zh-TW" altLang="en-US" dirty="0"/>
              <a:t>存進</a:t>
            </a:r>
            <a:r>
              <a:rPr lang="en-US" altLang="zh-TW" dirty="0"/>
              <a:t>txt</a:t>
            </a:r>
            <a:r>
              <a:rPr lang="zh-TW" altLang="en-US" dirty="0"/>
              <a:t>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D0F609-DC68-0967-9521-5C90DF98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3D30B1-258E-BAB7-D000-1F7528C25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27" y="1817387"/>
            <a:ext cx="6898664" cy="3800818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A61FF9-98EA-094A-5B83-BBF25FB3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71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AE0CA6-1341-CF09-CC87-0A4BE8C8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</a:t>
            </a:r>
            <a:r>
              <a:rPr lang="zh-TW" altLang="en-US" dirty="0"/>
              <a:t>  程式使用方法</a:t>
            </a:r>
            <a:r>
              <a:rPr lang="en-US" altLang="zh-TW" dirty="0"/>
              <a:t>0(Encoder)</a:t>
            </a:r>
            <a:r>
              <a:rPr lang="zh-TW" altLang="en-US" dirty="0"/>
              <a:t>主函式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DEEE7A-2F14-9FAA-BA61-4401EED8E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Encoder: </a:t>
            </a:r>
            <a:r>
              <a:rPr lang="zh-TW" altLang="en-US" dirty="0"/>
              <a:t>讀取</a:t>
            </a:r>
            <a:r>
              <a:rPr lang="en-US" altLang="zh-TW" dirty="0"/>
              <a:t>BMP</a:t>
            </a:r>
            <a:r>
              <a:rPr lang="zh-TW" altLang="en-US" dirty="0"/>
              <a:t>圖片的</a:t>
            </a:r>
            <a:r>
              <a:rPr lang="en-US" altLang="zh-TW" dirty="0"/>
              <a:t>RGB</a:t>
            </a:r>
            <a:r>
              <a:rPr lang="zh-TW" altLang="en-US" dirty="0"/>
              <a:t>三個</a:t>
            </a:r>
            <a:r>
              <a:rPr lang="en-US" altLang="zh-TW" dirty="0"/>
              <a:t>channel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存成</a:t>
            </a:r>
            <a:r>
              <a:rPr lang="en-US" altLang="zh-TW" dirty="0"/>
              <a:t>R</a:t>
            </a:r>
            <a:r>
              <a:rPr lang="zh-TW" altLang="en-US" dirty="0"/>
              <a:t>、</a:t>
            </a:r>
            <a:r>
              <a:rPr lang="en-US" altLang="zh-TW" dirty="0"/>
              <a:t>G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三個</a:t>
            </a:r>
            <a:r>
              <a:rPr lang="en-US" altLang="zh-TW" dirty="0"/>
              <a:t>txt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24CFA3-6D55-D655-E8B2-22CCD7EC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345" y="2802923"/>
            <a:ext cx="6669464" cy="3194417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A8D01C-BD93-CFA6-B62B-87C156B4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84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10AFE8-C721-E6A2-1807-6D1C9A4A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</a:t>
            </a:r>
            <a:r>
              <a:rPr lang="zh-TW" altLang="en-US" dirty="0"/>
              <a:t>程式使用方法</a:t>
            </a:r>
            <a:r>
              <a:rPr lang="en-US" altLang="zh-TW" dirty="0"/>
              <a:t>0(decoder)</a:t>
            </a:r>
            <a:r>
              <a:rPr lang="zh-TW" altLang="en-US" dirty="0"/>
              <a:t>主函式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26ECAA-1B1E-444B-BA94-A1CC4FC0B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479" y="1690688"/>
            <a:ext cx="8177793" cy="4015001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29E801-7A17-7290-7B86-B937FF9A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83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81C67-041B-47DE-FA4D-017A07D2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		</a:t>
            </a:r>
            <a:r>
              <a:rPr lang="zh-TW" altLang="en-US" dirty="0"/>
              <a:t>方法</a:t>
            </a:r>
            <a:r>
              <a:rPr lang="en-US" altLang="zh-TW" dirty="0"/>
              <a:t>0</a:t>
            </a:r>
            <a:r>
              <a:rPr lang="zh-TW" altLang="en-US" dirty="0"/>
              <a:t>結果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341A584-D966-FAB0-7987-FBC63407C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1" y="143844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	       input                         decoder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5BD2FD-2995-776B-5EAF-7C8534D9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87" y="2004695"/>
            <a:ext cx="3162678" cy="445552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D630154-9D24-A682-DD9D-E451243C0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93" y="1979762"/>
            <a:ext cx="3162679" cy="448046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CC57A3B-3A1A-8018-778F-11857592A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823" y="2764009"/>
            <a:ext cx="4551339" cy="66499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C2751B-FD7F-0951-2195-802C73A7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25F4-2CEB-44D2-9B81-FF5E05F0179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12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623</Words>
  <Application>Microsoft Office PowerPoint</Application>
  <PresentationFormat>寬螢幕</PresentationFormat>
  <Paragraphs>118</Paragraphs>
  <Slides>52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佈景主題</vt:lpstr>
      <vt:lpstr>方法0的block diagram</vt:lpstr>
      <vt:lpstr>   方法0用到的結構  Img -&gt;用來存圖片      Pixel -&gt; 存圖片的像素資料</vt:lpstr>
      <vt:lpstr>   方法0用到的函式</vt:lpstr>
      <vt:lpstr>  ImRead -&gt; 讀取圖片資料進img</vt:lpstr>
      <vt:lpstr>ImWrite -&gt; 寫入圖片資料</vt:lpstr>
      <vt:lpstr>save_header_txt -&gt; 把img的header存進txt檔</vt:lpstr>
      <vt:lpstr>    程式使用方法0(Encoder)主函式</vt:lpstr>
      <vt:lpstr>  程式使用方法0(decoder)主函式</vt:lpstr>
      <vt:lpstr>    方法0結果</vt:lpstr>
      <vt:lpstr>   方法1的block diagram</vt:lpstr>
      <vt:lpstr>      方法1使用到的quantization table</vt:lpstr>
      <vt:lpstr>方法1用到的函式</vt:lpstr>
      <vt:lpstr>PowerPoint 簡報</vt:lpstr>
      <vt:lpstr>SQNR -&gt; 計算Y或Cb或Cr的其中一個8x8矩陣的                sqnr </vt:lpstr>
      <vt:lpstr>Ycbcr2bgr -&gt; 把y、cb、cr的資料轉到img內的     B、G、R</vt:lpstr>
      <vt:lpstr>   程式使用方法1(encoder)主函式</vt:lpstr>
      <vt:lpstr>PowerPoint 簡報</vt:lpstr>
      <vt:lpstr>PowerPoint 簡報</vt:lpstr>
      <vt:lpstr>PowerPoint 簡報</vt:lpstr>
      <vt:lpstr>PowerPoint 簡報</vt:lpstr>
      <vt:lpstr>   方法一 decoder (a)</vt:lpstr>
      <vt:lpstr>PowerPoint 簡報</vt:lpstr>
      <vt:lpstr>PowerPoint 簡報</vt:lpstr>
      <vt:lpstr>PowerPoint 簡報</vt:lpstr>
      <vt:lpstr>PowerPoint 簡報</vt:lpstr>
      <vt:lpstr>方法一decoder(b)</vt:lpstr>
      <vt:lpstr>    方法1結果</vt:lpstr>
      <vt:lpstr>PowerPoint 簡報</vt:lpstr>
      <vt:lpstr>   方法2的block diagram</vt:lpstr>
      <vt:lpstr>   方法2用到的函式</vt:lpstr>
      <vt:lpstr>PowerPoint 簡報</vt:lpstr>
      <vt:lpstr>Read_8x8_RLE_txt -&gt; 把存進txt檔內的RLE值       讀取下來</vt:lpstr>
      <vt:lpstr>Read_8x8_RLE_bin -&gt; 把RLE的值以binary存        進檔內</vt:lpstr>
      <vt:lpstr>  程式使用方法2 (encoder)</vt:lpstr>
      <vt:lpstr>PowerPoint 簡報</vt:lpstr>
      <vt:lpstr>PowerPoint 簡報</vt:lpstr>
      <vt:lpstr>PowerPoint 簡報</vt:lpstr>
      <vt:lpstr>PowerPoint 簡報</vt:lpstr>
      <vt:lpstr>   方法2 Encoder(b)</vt:lpstr>
      <vt:lpstr>      方法2 decoder(a)</vt:lpstr>
      <vt:lpstr>PowerPoint 簡報</vt:lpstr>
      <vt:lpstr>PowerPoint 簡報</vt:lpstr>
      <vt:lpstr>PowerPoint 簡報</vt:lpstr>
      <vt:lpstr>   方法2 decoder(b)</vt:lpstr>
      <vt:lpstr>  程式使用方法3 (codebook部分)</vt:lpstr>
      <vt:lpstr>PowerPoint 簡報</vt:lpstr>
      <vt:lpstr>  </vt:lpstr>
      <vt:lpstr>PowerPoint 簡報</vt:lpstr>
      <vt:lpstr>PowerPoint 簡報</vt:lpstr>
      <vt:lpstr>PowerPoint 簡報</vt:lpstr>
      <vt:lpstr>PowerPoint 簡報</vt:lpstr>
      <vt:lpstr>     心得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digagram</dc:title>
  <dc:creator>葦 lewis</dc:creator>
  <cp:lastModifiedBy>葦 lewis</cp:lastModifiedBy>
  <cp:revision>115</cp:revision>
  <dcterms:created xsi:type="dcterms:W3CDTF">2023-01-09T10:09:27Z</dcterms:created>
  <dcterms:modified xsi:type="dcterms:W3CDTF">2023-01-10T01:50:29Z</dcterms:modified>
</cp:coreProperties>
</file>